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2" r:id="rId6"/>
    <p:sldId id="261" r:id="rId7"/>
    <p:sldId id="264" r:id="rId8"/>
    <p:sldId id="263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3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9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5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295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9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1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73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09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9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5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9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1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5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1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0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0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2E37D84-67DB-4FB7-9051-E27899F60DFF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94B76B4-52CE-43B2-A2D3-0465383C57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25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PassiveEyes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Simple, secure safety.</a:t>
            </a:r>
          </a:p>
        </p:txBody>
      </p:sp>
    </p:spTree>
    <p:extLst>
      <p:ext uri="{BB962C8B-B14F-4D97-AF65-F5344CB8AC3E}">
        <p14:creationId xmlns:p14="http://schemas.microsoft.com/office/powerpoint/2010/main" val="41527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100" i="1" dirty="0"/>
              <a:t>(is this awesome or what?)</a:t>
            </a:r>
          </a:p>
        </p:txBody>
      </p:sp>
    </p:spTree>
    <p:extLst>
      <p:ext uri="{BB962C8B-B14F-4D97-AF65-F5344CB8AC3E}">
        <p14:creationId xmlns:p14="http://schemas.microsoft.com/office/powerpoint/2010/main" val="494485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 monitoring setups are </a:t>
            </a:r>
            <a:r>
              <a:rPr lang="en-US" b="1" dirty="0"/>
              <a:t>expensive</a:t>
            </a:r>
          </a:p>
          <a:p>
            <a:pPr lvl="1"/>
            <a:r>
              <a:rPr lang="en-US" dirty="0"/>
              <a:t>Hardware purchasing costs?</a:t>
            </a:r>
          </a:p>
          <a:p>
            <a:pPr lvl="1"/>
            <a:r>
              <a:rPr lang="en-US" dirty="0"/>
              <a:t>Monthly subscription fees?</a:t>
            </a:r>
          </a:p>
          <a:p>
            <a:r>
              <a:rPr lang="en-US" b="1" dirty="0"/>
              <a:t>High </a:t>
            </a:r>
            <a:r>
              <a:rPr lang="en-US" dirty="0"/>
              <a:t>barriers to entry</a:t>
            </a:r>
          </a:p>
        </p:txBody>
      </p:sp>
    </p:spTree>
    <p:extLst>
      <p:ext uri="{BB962C8B-B14F-4D97-AF65-F5344CB8AC3E}">
        <p14:creationId xmlns:p14="http://schemas.microsoft.com/office/powerpoint/2010/main" val="57686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pre-existing hardware with </a:t>
            </a:r>
            <a:r>
              <a:rPr lang="en-US" b="1" dirty="0"/>
              <a:t>free</a:t>
            </a:r>
            <a:r>
              <a:rPr lang="en-US" dirty="0"/>
              <a:t> services</a:t>
            </a:r>
          </a:p>
          <a:p>
            <a:pPr lvl="1"/>
            <a:r>
              <a:rPr lang="en-US" dirty="0"/>
              <a:t>Windows 10 for hardware</a:t>
            </a:r>
          </a:p>
          <a:p>
            <a:pPr lvl="2"/>
            <a:r>
              <a:rPr lang="en-US" dirty="0"/>
              <a:t>Low-end phones/tables with cameras, for example</a:t>
            </a:r>
          </a:p>
          <a:p>
            <a:pPr lvl="1"/>
            <a:r>
              <a:rPr lang="en-US" dirty="0"/>
              <a:t>OneDrive for server</a:t>
            </a:r>
          </a:p>
          <a:p>
            <a:pPr lvl="2"/>
            <a:r>
              <a:rPr lang="en-US" dirty="0"/>
              <a:t>User‘s account -&gt; free storage</a:t>
            </a:r>
          </a:p>
          <a:p>
            <a:r>
              <a:rPr lang="en-US" dirty="0"/>
              <a:t>Low barrier to entry</a:t>
            </a:r>
          </a:p>
          <a:p>
            <a:pPr lvl="1"/>
            <a:r>
              <a:rPr lang="en-US" b="1" dirty="0"/>
              <a:t>Free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13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1"/>
          <p:cNvSpPr/>
          <p:nvPr/>
        </p:nvSpPr>
        <p:spPr>
          <a:xfrm rot="10998538">
            <a:off x="-355156" y="-2288701"/>
            <a:ext cx="12655762" cy="3569468"/>
          </a:xfrm>
          <a:prstGeom prst="cloud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735674" y="6673"/>
            <a:ext cx="232307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latin typeface="Segoe UI Light" panose="020B0502040204020203" pitchFamily="34" charset="0"/>
                <a:cs typeface="Segoe UI Light" panose="020B0502040204020203" pitchFamily="34" charset="0"/>
              </a:rPr>
              <a:t>OneDrive</a:t>
            </a:r>
          </a:p>
        </p:txBody>
      </p:sp>
      <p:sp>
        <p:nvSpPr>
          <p:cNvPr id="4" name="Rectangle 3"/>
          <p:cNvSpPr/>
          <p:nvPr/>
        </p:nvSpPr>
        <p:spPr>
          <a:xfrm>
            <a:off x="600500" y="4389496"/>
            <a:ext cx="3220872" cy="187482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Recording</a:t>
            </a:r>
          </a:p>
          <a:p>
            <a:pPr algn="ctr"/>
            <a:r>
              <a:rPr lang="en-US" sz="3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Mode</a:t>
            </a:r>
          </a:p>
        </p:txBody>
      </p:sp>
      <p:sp>
        <p:nvSpPr>
          <p:cNvPr id="5" name="Oval 4"/>
          <p:cNvSpPr/>
          <p:nvPr/>
        </p:nvSpPr>
        <p:spPr>
          <a:xfrm>
            <a:off x="2129049" y="4531055"/>
            <a:ext cx="191069" cy="19106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930072" y="3331557"/>
            <a:ext cx="1874520" cy="321868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Viewing</a:t>
            </a:r>
          </a:p>
          <a:p>
            <a:pPr algn="ctr"/>
            <a:r>
              <a:rPr lang="en-US" sz="35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Mode</a:t>
            </a:r>
          </a:p>
        </p:txBody>
      </p:sp>
      <p:sp>
        <p:nvSpPr>
          <p:cNvPr id="7" name="Oval 6"/>
          <p:cNvSpPr/>
          <p:nvPr/>
        </p:nvSpPr>
        <p:spPr>
          <a:xfrm>
            <a:off x="9770026" y="6228190"/>
            <a:ext cx="191069" cy="19106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236457" y="1294408"/>
            <a:ext cx="0" cy="2846356"/>
          </a:xfrm>
          <a:prstGeom prst="straightConnector1">
            <a:avLst/>
          </a:prstGeom>
          <a:ln w="25400">
            <a:solidFill>
              <a:schemeClr val="tx1"/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9867332" y="1330033"/>
            <a:ext cx="0" cy="1793174"/>
          </a:xfrm>
          <a:prstGeom prst="straightConnector1">
            <a:avLst/>
          </a:prstGeom>
          <a:ln w="25400">
            <a:solidFill>
              <a:schemeClr val="tx1"/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3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Prerecorded (+live?)</a:t>
            </a:r>
          </a:p>
        </p:txBody>
      </p:sp>
    </p:spTree>
    <p:extLst>
      <p:ext uri="{BB962C8B-B14F-4D97-AF65-F5344CB8AC3E}">
        <p14:creationId xmlns:p14="http://schemas.microsoft.com/office/powerpoint/2010/main" val="212904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50689E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49.403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2859657" cy="690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2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629" y="577307"/>
            <a:ext cx="7866742" cy="570338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729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Empowering women </a:t>
            </a:r>
            <a:r>
              <a:rPr lang="en-US" sz="2100" i="1" dirty="0"/>
              <a:t>(and men too)</a:t>
            </a: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Capture images of burglaries</a:t>
            </a:r>
          </a:p>
          <a:p>
            <a:pPr lvl="1"/>
            <a:r>
              <a:rPr lang="en-US" dirty="0"/>
              <a:t>Monitor home </a:t>
            </a:r>
          </a:p>
          <a:p>
            <a:r>
              <a:rPr lang="en-US" dirty="0"/>
              <a:t>Monitoring / caregiving</a:t>
            </a:r>
          </a:p>
          <a:p>
            <a:pPr lvl="1"/>
            <a:r>
              <a:rPr lang="en-US" dirty="0"/>
              <a:t>Common user study requests:</a:t>
            </a:r>
          </a:p>
          <a:p>
            <a:pPr lvl="2"/>
            <a:r>
              <a:rPr lang="en-US" dirty="0"/>
              <a:t>Watch kids</a:t>
            </a:r>
          </a:p>
          <a:p>
            <a:pPr lvl="2"/>
            <a:r>
              <a:rPr lang="en-US" dirty="0"/>
              <a:t>Watch grandparents</a:t>
            </a:r>
          </a:p>
          <a:p>
            <a:pPr lvl="2"/>
            <a:r>
              <a:rPr lang="en-US" dirty="0"/>
              <a:t>Watch the dog</a:t>
            </a:r>
          </a:p>
        </p:txBody>
      </p:sp>
    </p:spTree>
    <p:extLst>
      <p:ext uri="{BB962C8B-B14F-4D97-AF65-F5344CB8AC3E}">
        <p14:creationId xmlns:p14="http://schemas.microsoft.com/office/powerpoint/2010/main" val="254348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Gender Lens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Does it work for who we want it to?</a:t>
            </a:r>
          </a:p>
          <a:p>
            <a:pPr lvl="1"/>
            <a:r>
              <a:rPr lang="en-US" i="1" dirty="0" err="1"/>
              <a:t>Protip</a:t>
            </a:r>
            <a:r>
              <a:rPr lang="en-US" i="1" dirty="0"/>
              <a:t>: </a:t>
            </a:r>
            <a:r>
              <a:rPr lang="en-US" b="1" i="1" dirty="0"/>
              <a:t>yes</a:t>
            </a:r>
            <a:r>
              <a:rPr lang="en-US" i="1" dirty="0"/>
              <a:t>!</a:t>
            </a:r>
          </a:p>
          <a:p>
            <a:r>
              <a:rPr lang="en-US" dirty="0"/>
              <a:t>Target audience: “</a:t>
            </a:r>
            <a:r>
              <a:rPr lang="en-US" b="1" dirty="0"/>
              <a:t>Abby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Little to no setup</a:t>
            </a:r>
          </a:p>
          <a:p>
            <a:pPr lvl="1"/>
            <a:r>
              <a:rPr lang="en-US" dirty="0"/>
              <a:t>No guesswork</a:t>
            </a:r>
          </a:p>
          <a:p>
            <a:r>
              <a:rPr lang="en-US" dirty="0"/>
              <a:t>Expands to “Tim” well</a:t>
            </a:r>
          </a:p>
          <a:p>
            <a:pPr lvl="1"/>
            <a:r>
              <a:rPr lang="en-US" dirty="0"/>
              <a:t>Win10 </a:t>
            </a:r>
            <a:r>
              <a:rPr lang="en-US" dirty="0" err="1"/>
              <a:t>IoT</a:t>
            </a:r>
            <a:r>
              <a:rPr lang="en-US" dirty="0"/>
              <a:t> capable</a:t>
            </a:r>
          </a:p>
        </p:txBody>
      </p:sp>
    </p:spTree>
    <p:extLst>
      <p:ext uri="{BB962C8B-B14F-4D97-AF65-F5344CB8AC3E}">
        <p14:creationId xmlns:p14="http://schemas.microsoft.com/office/powerpoint/2010/main" val="209142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73</TotalTime>
  <Words>139</Words>
  <Application>Microsoft Office PowerPoint</Application>
  <PresentationFormat>Widescreen</PresentationFormat>
  <Paragraphs>41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Segoe UI</vt:lpstr>
      <vt:lpstr>Segoe UI Light</vt:lpstr>
      <vt:lpstr>Depth</vt:lpstr>
      <vt:lpstr>PassiveEyes</vt:lpstr>
      <vt:lpstr>Problem</vt:lpstr>
      <vt:lpstr>Solution</vt:lpstr>
      <vt:lpstr>PowerPoint Presentation</vt:lpstr>
      <vt:lpstr>Demo</vt:lpstr>
      <vt:lpstr>PowerPoint Presentation</vt:lpstr>
      <vt:lpstr>PowerPoint Presentation</vt:lpstr>
      <vt:lpstr>Empowering women (and men too) </vt:lpstr>
      <vt:lpstr>Gender Lens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PassiveEyes</dc:title>
  <dc:creator>Josh Goldberg</dc:creator>
  <cp:lastModifiedBy>Josh Goldberg</cp:lastModifiedBy>
  <cp:revision>48</cp:revision>
  <dcterms:created xsi:type="dcterms:W3CDTF">2016-02-19T17:31:30Z</dcterms:created>
  <dcterms:modified xsi:type="dcterms:W3CDTF">2016-02-27T02:47:34Z</dcterms:modified>
</cp:coreProperties>
</file>

<file path=docProps/thumbnail.jpeg>
</file>